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7BFF9-7A9F-414B-8FEA-8CAD6C5CF62B}" type="datetimeFigureOut">
              <a:rPr lang="ru-RU" smtClean="0"/>
              <a:pPr/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95D24-08C8-4FF3-8E7F-CB5953819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jpeg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285728"/>
            <a:ext cx="28921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Знаем  !!!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1000108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Century Schoolbook" pitchFamily="18" charset="0"/>
              </a:rPr>
              <a:t>Определение квадратного корня </a:t>
            </a:r>
            <a:endParaRPr lang="ru-RU" sz="2800" i="1" dirty="0">
              <a:latin typeface="Century Schoolbook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37919" name="Object 4"/>
          <p:cNvGraphicFramePr>
            <a:graphicFrameLocks noChangeAspect="1"/>
          </p:cNvGraphicFramePr>
          <p:nvPr/>
        </p:nvGraphicFramePr>
        <p:xfrm>
          <a:off x="1214414" y="1500174"/>
          <a:ext cx="3643338" cy="785818"/>
        </p:xfrm>
        <a:graphic>
          <a:graphicData uri="http://schemas.openxmlformats.org/presentationml/2006/ole">
            <p:oleObj spid="_x0000_s1028" name="Формула" r:id="rId4" imgW="1091880" imgH="27936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715008" y="1714488"/>
          <a:ext cx="1477963" cy="500063"/>
        </p:xfrm>
        <a:graphic>
          <a:graphicData uri="http://schemas.openxmlformats.org/presentationml/2006/ole">
            <p:oleObj spid="_x0000_s1029" name="Формула" r:id="rId5" imgW="355320" imgH="17748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00628" y="1785926"/>
            <a:ext cx="673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при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57224" y="2357430"/>
            <a:ext cx="777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Century Schoolbook" pitchFamily="18" charset="0"/>
              </a:rPr>
              <a:t>Для любого числа а справедливо равенство</a:t>
            </a:r>
            <a:endParaRPr lang="ru-RU" sz="2800" i="1" dirty="0">
              <a:latin typeface="Century Schoolbook" pitchFamily="18" charset="0"/>
            </a:endParaRPr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357554" y="2786058"/>
          <a:ext cx="1949450" cy="820737"/>
        </p:xfrm>
        <a:graphic>
          <a:graphicData uri="http://schemas.openxmlformats.org/presentationml/2006/ole">
            <p:oleObj spid="_x0000_s1030" name="Формула" r:id="rId6" imgW="583920" imgH="29196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85852" y="4429132"/>
            <a:ext cx="3183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Century Schoolbook" pitchFamily="18" charset="0"/>
              </a:rPr>
              <a:t>Если   </a:t>
            </a:r>
            <a:r>
              <a:rPr lang="en-US" sz="2800" i="1" dirty="0" smtClean="0">
                <a:solidFill>
                  <a:srgbClr val="7030A0"/>
                </a:solidFill>
                <a:latin typeface="Century Schoolbook" pitchFamily="18" charset="0"/>
              </a:rPr>
              <a:t>a&gt;b&gt;0</a:t>
            </a:r>
            <a:r>
              <a:rPr lang="ru-RU" sz="2800" i="1" dirty="0" smtClean="0">
                <a:latin typeface="Century Schoolbook" pitchFamily="18" charset="0"/>
              </a:rPr>
              <a:t>, то </a:t>
            </a:r>
            <a:endParaRPr lang="ru-RU" sz="2800" i="1" dirty="0">
              <a:latin typeface="Century Schoolbook" pitchFamily="18" charset="0"/>
            </a:endParaRPr>
          </a:p>
        </p:txBody>
      </p:sp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4500562" y="4357694"/>
          <a:ext cx="1947863" cy="642937"/>
        </p:xfrm>
        <a:graphic>
          <a:graphicData uri="http://schemas.openxmlformats.org/presentationml/2006/ole">
            <p:oleObj spid="_x0000_s1031" name="Формула" r:id="rId7" imgW="583920" imgH="228600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285984" y="5214950"/>
            <a:ext cx="1527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Schoolbook" pitchFamily="18" charset="0"/>
              </a:rPr>
              <a:t>Значит</a:t>
            </a:r>
            <a:r>
              <a:rPr lang="ru-RU" dirty="0" smtClean="0"/>
              <a:t>     </a:t>
            </a:r>
            <a:endParaRPr lang="ru-RU" dirty="0"/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4214810" y="5000636"/>
          <a:ext cx="3048000" cy="679450"/>
        </p:xfrm>
        <a:graphic>
          <a:graphicData uri="http://schemas.openxmlformats.org/presentationml/2006/ole">
            <p:oleObj spid="_x0000_s1032" name="Формула" r:id="rId8" imgW="914400" imgH="241200" progId="Equation.3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286380" y="5715016"/>
            <a:ext cx="763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7030A0"/>
                </a:solidFill>
                <a:latin typeface="Century Schoolbook" pitchFamily="18" charset="0"/>
              </a:rPr>
              <a:t>a&gt;b</a:t>
            </a:r>
            <a:endParaRPr lang="ru-RU" sz="2400" b="1" dirty="0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2428860" y="3643314"/>
          <a:ext cx="1171583" cy="571504"/>
        </p:xfrm>
        <a:graphic>
          <a:graphicData uri="http://schemas.openxmlformats.org/presentationml/2006/ole">
            <p:oleObj spid="_x0000_s1034" name="Формула" r:id="rId9" imgW="520560" imgH="253800" progId="Equation.3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4786314" y="3500438"/>
          <a:ext cx="2428875" cy="657225"/>
        </p:xfrm>
        <a:graphic>
          <a:graphicData uri="http://schemas.openxmlformats.org/presentationml/2006/ole">
            <p:oleObj spid="_x0000_s1035" name="Формула" r:id="rId10" imgW="1079280" imgH="291960" progId="Equation.3">
              <p:embed/>
            </p:oleObj>
          </a:graphicData>
        </a:graphic>
      </p:graphicFrame>
      <p:pic>
        <p:nvPicPr>
          <p:cNvPr id="1036" name="Picture 12" descr="C:\Users\кей\Pictures\мои\картинки\уроки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290"/>
            <a:ext cx="1540203" cy="157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18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Формула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кей</dc:creator>
  <cp:lastModifiedBy>кей</cp:lastModifiedBy>
  <cp:revision>5</cp:revision>
  <dcterms:created xsi:type="dcterms:W3CDTF">2012-05-22T17:53:24Z</dcterms:created>
  <dcterms:modified xsi:type="dcterms:W3CDTF">2012-05-22T18:18:07Z</dcterms:modified>
</cp:coreProperties>
</file>